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9"/>
  </p:normalViewPr>
  <p:slideViewPr>
    <p:cSldViewPr>
      <p:cViewPr varScale="1">
        <p:scale>
          <a:sx n="87" d="100"/>
          <a:sy n="87" d="100"/>
        </p:scale>
        <p:origin x="182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72EA-9122-467D-8DED-F9BC1A9B3313}" type="datetimeFigureOut">
              <a:rPr lang="ko-KR" altLang="en-US" smtClean="0"/>
              <a:t>2016. 6. 15.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95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72EA-9122-467D-8DED-F9BC1A9B3313}" type="datetimeFigureOut">
              <a:rPr lang="ko-KR" altLang="en-US" smtClean="0"/>
              <a:t>2016. 6. 15.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36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72EA-9122-467D-8DED-F9BC1A9B3313}" type="datetimeFigureOut">
              <a:rPr lang="ko-KR" altLang="en-US" smtClean="0"/>
              <a:t>2016. 6. 15.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499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72EA-9122-467D-8DED-F9BC1A9B3313}" type="datetimeFigureOut">
              <a:rPr lang="ko-KR" altLang="en-US" smtClean="0"/>
              <a:t>2016. 6. 15.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104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72EA-9122-467D-8DED-F9BC1A9B3313}" type="datetimeFigureOut">
              <a:rPr lang="ko-KR" altLang="en-US" smtClean="0"/>
              <a:t>2016. 6. 15.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1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72EA-9122-467D-8DED-F9BC1A9B3313}" type="datetimeFigureOut">
              <a:rPr lang="ko-KR" altLang="en-US" smtClean="0"/>
              <a:t>2016. 6. 15.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328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72EA-9122-467D-8DED-F9BC1A9B3313}" type="datetimeFigureOut">
              <a:rPr lang="ko-KR" altLang="en-US" smtClean="0"/>
              <a:t>2016. 6. 15.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37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72EA-9122-467D-8DED-F9BC1A9B3313}" type="datetimeFigureOut">
              <a:rPr lang="ko-KR" altLang="en-US" smtClean="0"/>
              <a:t>2016. 6. 15.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96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72EA-9122-467D-8DED-F9BC1A9B3313}" type="datetimeFigureOut">
              <a:rPr lang="ko-KR" altLang="en-US" smtClean="0"/>
              <a:t>2016. 6. 15.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46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72EA-9122-467D-8DED-F9BC1A9B3313}" type="datetimeFigureOut">
              <a:rPr lang="ko-KR" altLang="en-US" smtClean="0"/>
              <a:t>2016. 6. 15.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29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72EA-9122-467D-8DED-F9BC1A9B3313}" type="datetimeFigureOut">
              <a:rPr lang="ko-KR" altLang="en-US" smtClean="0"/>
              <a:t>2016. 6. 15.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458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572EA-9122-467D-8DED-F9BC1A9B3313}" type="datetimeFigureOut">
              <a:rPr lang="ko-KR" altLang="en-US" smtClean="0"/>
              <a:t>2016. 6. 15.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33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1844824"/>
            <a:ext cx="7772400" cy="3026767"/>
          </a:xfrm>
        </p:spPr>
        <p:txBody>
          <a:bodyPr>
            <a:noAutofit/>
          </a:bodyPr>
          <a:lstStyle/>
          <a:p>
            <a:r>
              <a:rPr lang="en-US" altLang="ko-KR" sz="7200" b="1" dirty="0" smtClean="0">
                <a:latin typeface="Adobe Heiti Std R" pitchFamily="34" charset="-128"/>
                <a:ea typeface="Adobe Heiti Std R" pitchFamily="34" charset="-128"/>
              </a:rPr>
              <a:t>Ubuntu on </a:t>
            </a:r>
            <a:br>
              <a:rPr lang="en-US" altLang="ko-KR" sz="7200" b="1" dirty="0" smtClean="0">
                <a:latin typeface="Adobe Heiti Std R" pitchFamily="34" charset="-128"/>
                <a:ea typeface="Adobe Heiti Std R" pitchFamily="34" charset="-128"/>
              </a:rPr>
            </a:br>
            <a:r>
              <a:rPr lang="en-US" altLang="ko-KR" sz="7200" b="1" dirty="0" smtClean="0">
                <a:latin typeface="Adobe Heiti Std R" pitchFamily="34" charset="-128"/>
                <a:ea typeface="Adobe Heiti Std R" pitchFamily="34" charset="-128"/>
              </a:rPr>
              <a:t>Virtual Box</a:t>
            </a:r>
            <a:endParaRPr lang="ko-KR" altLang="en-US" sz="7200" b="1" dirty="0">
              <a:latin typeface="Adobe Heiti Std R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817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Download Ubuntu</a:t>
            </a:r>
            <a:endParaRPr lang="ko-KR" altLang="en-US" dirty="0"/>
          </a:p>
        </p:txBody>
      </p:sp>
      <p:pic>
        <p:nvPicPr>
          <p:cNvPr id="9218" name="Picture 2" descr="C:\Users\CPSLAB\Desktop\캡처_2016_04_07_10_47_22_5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682638" y="5104234"/>
            <a:ext cx="438264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flipH="1">
            <a:off x="2565301" y="2780928"/>
            <a:ext cx="1440160" cy="165618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10242" name="Picture 2" descr="C:\Users\CPSLAB\Desktop\캡처_2016_04_07_10_48_51_5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 flipH="1">
            <a:off x="1005905" y="2223914"/>
            <a:ext cx="469751" cy="2689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11266" name="Picture 2" descr="C:\Users\CPSLAB\Desktop\캡처_2016_04_07_10_49_35_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12290" name="Picture 2" descr="C:\Users\CPSLAB\Desktop\캡처_2016_04_07_10_50_04_57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13314" name="Picture 2" descr="C:\Users\CPSLAB\Desktop\캡처_2016_04_07_10_51_06_96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14338" name="Picture 2" descr="C:\Users\CPSLAB\Desktop\캡처_2016_04_07_10_51_36_2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15362" name="Picture 2" descr="C:\Users\CPSLAB\Desktop\캡처_2016_04_07_10_52_06_69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16386" name="Picture 2" descr="C:\Users\CPSLAB\Desktop\캡처_2016_04_07_10_52_32_5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17410" name="Picture 2" descr="C:\Users\CPSLAB\Desktop\캡처_2016_04_07_10_53_12_8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355976" y="3573016"/>
            <a:ext cx="504056" cy="19188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07657" y="3482191"/>
            <a:ext cx="307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At least 32GB! I did 64GB.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10658" y="3212976"/>
            <a:ext cx="349374" cy="19188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07657" y="3124254"/>
            <a:ext cx="348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Change the path, if you want.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18434" name="Picture 2" descr="C:\Users\CPSLAB\Desktop\캡처_2016_04_07_10_53_29_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VirtualBox</a:t>
            </a:r>
            <a:endParaRPr lang="ko-KR" altLang="en-US" dirty="0"/>
          </a:p>
        </p:txBody>
      </p:sp>
      <p:pic>
        <p:nvPicPr>
          <p:cNvPr id="1027" name="Picture 3" descr="C:\Users\CPSLAB\Desktop\캡처_2016_04_07_10_35_27_19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925709" y="1465620"/>
            <a:ext cx="4602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/>
              <a:t>https://www.virtualbox.org/</a:t>
            </a:r>
            <a:endParaRPr lang="ko-KR" altLang="en-US" sz="2800" dirty="0"/>
          </a:p>
        </p:txBody>
      </p:sp>
      <p:sp>
        <p:nvSpPr>
          <p:cNvPr id="6" name="직사각형 5"/>
          <p:cNvSpPr/>
          <p:nvPr/>
        </p:nvSpPr>
        <p:spPr>
          <a:xfrm>
            <a:off x="2162640" y="4374832"/>
            <a:ext cx="2448272" cy="792088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0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19458" name="Picture 2" descr="C:\Users\CPSLAB\Desktop\캡처_2016_04_07_10_55_19_1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 flipH="1">
            <a:off x="2771799" y="3798565"/>
            <a:ext cx="494532" cy="14401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C:\Users\CPSLAB\Desktop\캡처_2016_04_07_11_00_08_8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 flipH="1">
            <a:off x="2843808" y="3140968"/>
            <a:ext cx="360040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flipH="1">
            <a:off x="5284651" y="3016957"/>
            <a:ext cx="180020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CPSLAB\Desktop\캡처_2016_04_07_11_00_47_8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 flipH="1">
            <a:off x="5305797" y="3160018"/>
            <a:ext cx="1008112" cy="14401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CPSLAB\Desktop\캡처_2016_04_07_11_01_54_2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 flipH="1">
            <a:off x="2012479" y="3294509"/>
            <a:ext cx="1008112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23554" name="Picture 2" descr="C:\Users\CPSLAB\Desktop\캡처_2016_04_07_11_02_39_64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 flipH="1">
            <a:off x="971600" y="2502624"/>
            <a:ext cx="720080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24578" name="Picture 2" descr="C:\Users\CPSLAB\Desktop\캡처_2016_04_07_11_03_05_3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25602" name="Picture 2" descr="C:\Users\CPSLAB\Desktop\캡처_2016_04_07_11_04_52_9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 flipH="1">
            <a:off x="4499992" y="4365104"/>
            <a:ext cx="792088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26626" name="Picture 2" descr="C:\Users\CPSLAB\Desktop\캡처_2016_04_07_11_05_11_8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27650" name="Picture 2" descr="C:\Users\CPSLAB\Desktop\캡처_2016_04_07_11_05_27_97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 flipH="1">
            <a:off x="1547664" y="4161387"/>
            <a:ext cx="1296144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28674" name="Picture 2" descr="C:\Users\CPSLAB\Desktop\캡처_2016_04_07_11_06_04_3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VirtualBox</a:t>
            </a:r>
            <a:endParaRPr lang="ko-KR" altLang="en-US" dirty="0"/>
          </a:p>
        </p:txBody>
      </p:sp>
      <p:pic>
        <p:nvPicPr>
          <p:cNvPr id="2050" name="Picture 2" descr="C:\Users\CPSLAB\Desktop\캡처_2016_04_07_10_36_24_3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36000" cy="357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609044" y="3773470"/>
            <a:ext cx="458900" cy="875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61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29698" name="Picture 2" descr="C:\Users\CPSLAB\Desktop\캡처_2016_04_07_11_06_14_7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 flipH="1">
            <a:off x="4716016" y="4869160"/>
            <a:ext cx="504056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30722" name="Picture 2" descr="C:\Users\CPSLAB\Desktop\캡처_2016_04_07_11_07_00_7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31746" name="Picture 2" descr="C:\Users\CPSLAB\Desktop\캡처_2016_04_07_11_07_37_4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32770" name="Picture 2" descr="C:\Users\CPSLAB\Desktop\캡처_2016_04_07_11_09_17_6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33794" name="Picture 2" descr="C:\Users\CPSLAB\Desktop\캡처_2016_04_07_11_10_59_57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34818" name="Picture 2" descr="C:\Users\CPSLAB\Desktop\캡처_2016_04_07_11_11_48_6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0881" y="1527175"/>
            <a:ext cx="442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Wait!!! and then Press Enter!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35842" name="Picture 2" descr="C:\Users\CPSLAB\Desktop\캡처_2016_04_07_11_12_42_4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36866" name="Picture 2" descr="C:\Users\CPSLAB\Desktop\캡처_2016_04_07_11_13_13_78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37890" name="Picture 2" descr="C:\Users\CPSLAB\Desktop\캡처_2016_04_07_11_13_33_46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38914" name="Picture 2" descr="C:\Users\CPSLAB\Desktop\캡처_2016_04_07_11_14_23_78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75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VirtualBox</a:t>
            </a:r>
            <a:endParaRPr lang="ko-KR" altLang="en-US" dirty="0"/>
          </a:p>
        </p:txBody>
      </p:sp>
      <p:pic>
        <p:nvPicPr>
          <p:cNvPr id="3074" name="Picture 2" descr="C:\Users\CPSLAB\Desktop\캡처_2016_04_07_10_37_01_5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85381" y="5310733"/>
            <a:ext cx="458900" cy="2397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39938" name="Picture 2" descr="C:\Users\CPSLAB\Desktop\캡처_2016_04_07_11_14_45_4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74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40962" name="Picture 2" descr="C:\Users\CPSLAB\Desktop\캡처_2016_04_07_11_15_47_39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97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0881" y="1527175"/>
            <a:ext cx="1919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Press Enter!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193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41986" name="Picture 2" descr="C:\Users\CPSLAB\Desktop\캡처_2016_04_07_11_16_44_28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193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43010" name="Picture 2" descr="C:\Users\CPSLAB\Desktop\캡처_2016_04_07_11_16_59_2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1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44034" name="Picture 2" descr="C:\Users\CPSLAB\Desktop\캡처_2016_04_07_11_19_03_4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0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0881" y="1527175"/>
            <a:ext cx="5056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Rerun, and we get wider screen.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1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45058" name="Picture 2" descr="C:\Users\CPSLAB\Desktop\캡처_2016_04_07_11_19_22_5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0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1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46082" name="Picture 2" descr="C:\Users\CPSLAB\Desktop\캡처_2016_04_07_11_19_53_52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91122"/>
            <a:ext cx="5400000" cy="30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0881" y="1527175"/>
            <a:ext cx="4152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To enable copy and paste.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1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47106" name="Picture 2" descr="C:\Users\CPSLAB\Desktop\캡처_2016_04_07_11_19_57_60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0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1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VirtualBox</a:t>
            </a:r>
            <a:endParaRPr lang="ko-KR" altLang="en-US" dirty="0"/>
          </a:p>
        </p:txBody>
      </p:sp>
      <p:pic>
        <p:nvPicPr>
          <p:cNvPr id="4098" name="Picture 2" descr="C:\Users\CPSLAB\Desktop\캡처_2016_04_07_10_37_09_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VirtualBox</a:t>
            </a:r>
            <a:endParaRPr lang="ko-KR" altLang="en-US" dirty="0"/>
          </a:p>
        </p:txBody>
      </p:sp>
      <p:pic>
        <p:nvPicPr>
          <p:cNvPr id="5122" name="Picture 2" descr="C:\Users\CPSLAB\Desktop\캡처_2016_04_07_10_38_56_6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745237" y="3914006"/>
            <a:ext cx="458900" cy="1198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VirtualBox</a:t>
            </a:r>
            <a:endParaRPr lang="ko-KR" altLang="en-US" dirty="0"/>
          </a:p>
        </p:txBody>
      </p:sp>
      <p:pic>
        <p:nvPicPr>
          <p:cNvPr id="6146" name="Picture 2" descr="C:\Users\CPSLAB\Desktop\캡처_2016_04_07_10_39_12_3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804294" y="4610941"/>
            <a:ext cx="337567" cy="1198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Download Ubuntu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25709" y="1465620"/>
            <a:ext cx="5772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/>
              <a:t>http://www.ubuntu.com/download</a:t>
            </a:r>
            <a:endParaRPr lang="ko-KR" altLang="en-US" sz="2800" dirty="0"/>
          </a:p>
        </p:txBody>
      </p:sp>
      <p:pic>
        <p:nvPicPr>
          <p:cNvPr id="7170" name="Picture 2" descr="C:\Users\CPSLAB\Desktop\캡처_2016_04_07_10_45_19_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248694" y="4312145"/>
            <a:ext cx="1233661" cy="18744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Download Ubuntu</a:t>
            </a:r>
            <a:endParaRPr lang="ko-KR" altLang="en-US" dirty="0"/>
          </a:p>
        </p:txBody>
      </p:sp>
      <p:pic>
        <p:nvPicPr>
          <p:cNvPr id="8194" name="Picture 2" descr="C:\Users\CPSLAB\Desktop\캡처_2016_04_07_10_46_07_1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298826" y="4547220"/>
            <a:ext cx="1406252" cy="3219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209</Words>
  <Application>Microsoft Macintosh PowerPoint</Application>
  <PresentationFormat>화면 슬라이드 쇼(4:3)</PresentationFormat>
  <Paragraphs>55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1" baseType="lpstr">
      <vt:lpstr>맑은 고딕</vt:lpstr>
      <vt:lpstr>Adobe Heiti Std R</vt:lpstr>
      <vt:lpstr>Arial</vt:lpstr>
      <vt:lpstr>Office 테마</vt:lpstr>
      <vt:lpstr>Ubuntu on  Virtual Box</vt:lpstr>
      <vt:lpstr>VirtualBox</vt:lpstr>
      <vt:lpstr>VirtualBox</vt:lpstr>
      <vt:lpstr>VirtualBox</vt:lpstr>
      <vt:lpstr>VirtualBox</vt:lpstr>
      <vt:lpstr>VirtualBox</vt:lpstr>
      <vt:lpstr>VirtualBox</vt:lpstr>
      <vt:lpstr>Download Ubuntu</vt:lpstr>
      <vt:lpstr>Download Ubuntu</vt:lpstr>
      <vt:lpstr>Download Ubuntu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CPSLAB</dc:creator>
  <cp:lastModifiedBy>최성준</cp:lastModifiedBy>
  <cp:revision>17</cp:revision>
  <dcterms:created xsi:type="dcterms:W3CDTF">2016-04-07T01:31:13Z</dcterms:created>
  <dcterms:modified xsi:type="dcterms:W3CDTF">2016-06-15T02:43:29Z</dcterms:modified>
</cp:coreProperties>
</file>